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omments/comment1.xml" ContentType="application/vnd.openxmlformats-officedocument.presentationml.comment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3" r:id="rId1"/>
  </p:sldMasterIdLst>
  <p:notesMasterIdLst>
    <p:notesMasterId r:id="rId8"/>
  </p:notesMasterIdLst>
  <p:sldIdLst>
    <p:sldId id="263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ntana V Mays" initials="" lastIdx="1" clrIdx="6"/>
  <p:cmAuthor id="1" name="Sarah Kilby -MSDE-" initials="" lastIdx="1" clrIdx="1"/>
  <p:cmAuthor id="2" name="Shauna C. Henley" initials="" lastIdx="3" clrIdx="2"/>
  <p:cmAuthor id="3" name="Kelly Kundratic -MDA-" initials="" lastIdx="2" clrIdx="3"/>
  <p:cmAuthor id="4" name="Deanna Baldwin -MDA-" initials="" lastIdx="1" clrIdx="4"/>
  <p:cmAuthor id="5" name="" initials="" lastIdx="2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78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openxmlformats.org/officeDocument/2006/relationships/customXml" Target="../customXml/item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6-05T19:33:09.833" idx="1">
    <p:pos x="6000" y="0"/>
    <p:text>Maybe say at the following meals?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1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1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0707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281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1366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57979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7274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7156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524000"/>
            <a:ext cx="8534399" cy="5105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50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50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50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685800" y="16002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 rot="5400000">
            <a:off x="2971799" y="685799"/>
            <a:ext cx="3200399" cy="777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5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>
            <a:spLocks noGrp="1"/>
          </p:cNvSpPr>
          <p:nvPr>
            <p:ph type="pic" idx="2"/>
          </p:nvPr>
        </p:nvSpPr>
        <p:spPr>
          <a:xfrm>
            <a:off x="3887787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30237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30237" y="457200"/>
            <a:ext cx="2949575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887787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630237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630237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30237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xfrm>
            <a:off x="630237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23887" y="4589462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143000" y="1122362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350"/>
            </a:lvl2pPr>
            <a:lvl3pPr lvl="2" indent="0">
              <a:spcBef>
                <a:spcPts val="0"/>
              </a:spcBef>
              <a:buNone/>
              <a:defRPr sz="1350"/>
            </a:lvl3pPr>
            <a:lvl4pPr lvl="3" indent="0">
              <a:spcBef>
                <a:spcPts val="0"/>
              </a:spcBef>
              <a:buNone/>
              <a:defRPr sz="1350"/>
            </a:lvl4pPr>
            <a:lvl5pPr lvl="4" indent="0">
              <a:spcBef>
                <a:spcPts val="0"/>
              </a:spcBef>
              <a:buNone/>
              <a:defRPr sz="1350"/>
            </a:lvl5pPr>
            <a:lvl6pPr lvl="5" indent="0">
              <a:spcBef>
                <a:spcPts val="0"/>
              </a:spcBef>
              <a:buNone/>
              <a:defRPr sz="1350"/>
            </a:lvl6pPr>
            <a:lvl7pPr lvl="6" indent="0">
              <a:spcBef>
                <a:spcPts val="0"/>
              </a:spcBef>
              <a:buNone/>
              <a:defRPr sz="1350"/>
            </a:lvl7pPr>
            <a:lvl8pPr lvl="7" indent="0">
              <a:spcBef>
                <a:spcPts val="0"/>
              </a:spcBef>
              <a:buNone/>
              <a:defRPr sz="1350"/>
            </a:lvl8pPr>
            <a:lvl9pPr lvl="8" indent="0">
              <a:spcBef>
                <a:spcPts val="0"/>
              </a:spcBef>
              <a:buNone/>
              <a:defRPr sz="135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75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ctr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28651" y="6356351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spcBef>
                <a:spcPts val="0"/>
              </a:spcBef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457951" y="6356351"/>
            <a:ext cx="20573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900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953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5800" y="1600200"/>
            <a:ext cx="7772400" cy="1219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85800" y="2971800"/>
            <a:ext cx="7772400" cy="320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74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armtoschoolcensus.fns.usda.gov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ctrTitle"/>
          </p:nvPr>
        </p:nvSpPr>
        <p:spPr>
          <a:xfrm>
            <a:off x="1143000" y="16990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b" anchorCtr="0">
            <a:noAutofit/>
          </a:bodyPr>
          <a:lstStyle/>
          <a:p>
            <a:pPr>
              <a:buSzPct val="25000"/>
            </a:pPr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t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endParaRPr/>
          </a:p>
        </p:txBody>
      </p:sp>
      <p:sp>
        <p:nvSpPr>
          <p:cNvPr id="86" name="Shape 86">
            <a:hlinkClick r:id="rId3"/>
          </p:cNvPr>
          <p:cNvSpPr/>
          <p:nvPr/>
        </p:nvSpPr>
        <p:spPr>
          <a:xfrm>
            <a:off x="133350" y="5405952"/>
            <a:ext cx="8772525" cy="392414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t" anchorCtr="0">
            <a:noAutofit/>
          </a:bodyPr>
          <a:lstStyle/>
          <a:p>
            <a:pPr algn="ctr">
              <a:buSzPct val="25000"/>
            </a:pPr>
            <a:r>
              <a:rPr lang="en-US" sz="2100" b="1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https://farmtoschoolcensus.fns.usda.gov</a:t>
            </a:r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95476" y="1118960"/>
            <a:ext cx="5023247" cy="41233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808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628651" y="1131094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 algn="l">
              <a:lnSpc>
                <a:spcPct val="90000"/>
              </a:lnSpc>
              <a:buClr>
                <a:schemeClr val="dk1"/>
              </a:buClr>
              <a:buSzPct val="25000"/>
            </a:pP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28651" y="2226469"/>
            <a:ext cx="7886699" cy="3263504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t" anchorCtr="0">
            <a:noAutofit/>
          </a:bodyPr>
          <a:lstStyle/>
          <a:p>
            <a:pPr marL="171450" indent="-171450">
              <a:lnSpc>
                <a:spcPct val="90000"/>
              </a:lnSpc>
              <a:spcBef>
                <a:spcPts val="0"/>
              </a:spcBef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5763" y="992982"/>
            <a:ext cx="8372475" cy="4872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29400" y="1276945"/>
            <a:ext cx="2371725" cy="1035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8240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628651" y="1131094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 algn="l">
              <a:lnSpc>
                <a:spcPct val="90000"/>
              </a:lnSpc>
              <a:buClr>
                <a:schemeClr val="dk1"/>
              </a:buClr>
              <a:buSzPct val="25000"/>
            </a:pP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28651" y="2226469"/>
            <a:ext cx="7886699" cy="3263504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t" anchorCtr="0">
            <a:noAutofit/>
          </a:bodyPr>
          <a:lstStyle/>
          <a:p>
            <a:pPr marL="171450" indent="-171450">
              <a:lnSpc>
                <a:spcPct val="90000"/>
              </a:lnSpc>
              <a:spcBef>
                <a:spcPts val="0"/>
              </a:spcBef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Shape 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75" y="900547"/>
            <a:ext cx="9084499" cy="50240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694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628651" y="1131094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 algn="l">
              <a:lnSpc>
                <a:spcPct val="90000"/>
              </a:lnSpc>
              <a:buClr>
                <a:schemeClr val="dk1"/>
              </a:buClr>
              <a:buSzPct val="25000"/>
            </a:pP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Shape 10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214443" y="903322"/>
            <a:ext cx="3870434" cy="4979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" y="857250"/>
            <a:ext cx="5185376" cy="32257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5988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628651" y="1131094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 algn="l">
              <a:lnSpc>
                <a:spcPct val="90000"/>
              </a:lnSpc>
              <a:buClr>
                <a:schemeClr val="dk1"/>
              </a:buClr>
              <a:buSzPct val="25000"/>
            </a:pP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28651" y="2226469"/>
            <a:ext cx="7886699" cy="3263504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t" anchorCtr="0">
            <a:noAutofit/>
          </a:bodyPr>
          <a:lstStyle/>
          <a:p>
            <a:pPr marL="171450" indent="-171450">
              <a:lnSpc>
                <a:spcPct val="90000"/>
              </a:lnSpc>
              <a:spcBef>
                <a:spcPts val="0"/>
              </a:spcBef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8344" y="849586"/>
            <a:ext cx="4880050" cy="5151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6853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628651" y="1131094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ctr" anchorCtr="0">
            <a:noAutofit/>
          </a:bodyPr>
          <a:lstStyle/>
          <a:p>
            <a:pPr algn="l">
              <a:lnSpc>
                <a:spcPct val="90000"/>
              </a:lnSpc>
              <a:buClr>
                <a:schemeClr val="dk1"/>
              </a:buClr>
              <a:buSzPct val="25000"/>
            </a:pPr>
            <a:endParaRPr sz="33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28651" y="2226469"/>
            <a:ext cx="7886699" cy="3263504"/>
          </a:xfrm>
          <a:prstGeom prst="rect">
            <a:avLst/>
          </a:prstGeom>
          <a:noFill/>
          <a:ln>
            <a:noFill/>
          </a:ln>
        </p:spPr>
        <p:txBody>
          <a:bodyPr lIns="68569" tIns="34275" rIns="68569" bIns="34275" anchor="t" anchorCtr="0">
            <a:noAutofit/>
          </a:bodyPr>
          <a:lstStyle/>
          <a:p>
            <a:pPr marL="171450" indent="-171450">
              <a:lnSpc>
                <a:spcPct val="90000"/>
              </a:lnSpc>
              <a:spcBef>
                <a:spcPts val="0"/>
              </a:spcBef>
              <a:buNone/>
            </a:pP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Shape 1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64394"/>
            <a:ext cx="4773819" cy="2570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3434912"/>
            <a:ext cx="4773819" cy="2156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773818" y="3077149"/>
            <a:ext cx="4301088" cy="18712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066403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345C5DAC8CB42ADF10A664FD21638" ma:contentTypeVersion="1" ma:contentTypeDescription="Create a new document." ma:contentTypeScope="" ma:versionID="999966eb881a06da73da9c8ae0dd8e38">
  <xsd:schema xmlns:xsd="http://www.w3.org/2001/XMLSchema" xmlns:xs="http://www.w3.org/2001/XMLSchema" xmlns:p="http://schemas.microsoft.com/office/2006/metadata/properties" xmlns:ns2="172f7410-c2ba-4819-b10f-068d8c632573" targetNamespace="http://schemas.microsoft.com/office/2006/metadata/properties" ma:root="true" ma:fieldsID="5a20f7d2fe4e7015efa8fad63661e532" ns2:_="">
    <xsd:import namespace="172f7410-c2ba-4819-b10f-068d8c632573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f7410-c2ba-4819-b10f-068d8c632573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format="Dropdown" ma:internalName="Category">
      <xsd:simpleType>
        <xsd:restriction base="dms:Choice">
          <xsd:enumeration value="Aquaponics Resources"/>
          <xsd:enumeration value="Safe Harvest Resources"/>
          <xsd:enumeration value="Waste (Fertilizers, Compost) Resources"/>
          <xsd:enumeration value="Water Resources"/>
          <xsd:enumeration value="Wildlife (and domestic animals, poultry) Resources"/>
          <xsd:enumeration value="Students as Garden Workers Resources"/>
          <xsd:enumeration value="Additional Resourc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172f7410-c2ba-4819-b10f-068d8c632573">Students as Garden Workers Resources</Category>
  </documentManagement>
</p:properties>
</file>

<file path=customXml/itemProps1.xml><?xml version="1.0" encoding="utf-8"?>
<ds:datastoreItem xmlns:ds="http://schemas.openxmlformats.org/officeDocument/2006/customXml" ds:itemID="{0AA0DC3A-DC99-4599-A5B1-6E92BED53784}"/>
</file>

<file path=customXml/itemProps2.xml><?xml version="1.0" encoding="utf-8"?>
<ds:datastoreItem xmlns:ds="http://schemas.openxmlformats.org/officeDocument/2006/customXml" ds:itemID="{5A57F16B-01B5-47B9-84A1-FA97BF8762BF}"/>
</file>

<file path=customXml/itemProps3.xml><?xml version="1.0" encoding="utf-8"?>
<ds:datastoreItem xmlns:ds="http://schemas.openxmlformats.org/officeDocument/2006/customXml" ds:itemID="{BC6650D6-DB14-4164-8E12-1BA266F33D4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MD Report from the National Farm to School Census</dc:title>
  <dc:creator>Shauna Henley</dc:creator>
  <cp:lastModifiedBy>Shauna Henley</cp:lastModifiedBy>
  <cp:revision>1</cp:revision>
  <dcterms:modified xsi:type="dcterms:W3CDTF">2017-06-15T20:00:45Z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0x010100A6A345C5DAC8CB42ADF10A664FD21638</vt:lpwstr>
  </property>
  <property fmtid="{D5CDD505-2E9C-101B-9397-08002B2CF9AE}" pid="3" name="Order">
    <vt:r8>2100</vt:r8>
  </property>
  <property fmtid="{D5CDD505-2E9C-101B-9397-08002B2CF9AE}" pid="4" name="TemplateUrl">
    <vt:lpwstr/>
  </property>
  <property fmtid="{D5CDD505-2E9C-101B-9397-08002B2CF9AE}" pid="5" name="Category">
    <vt:lpwstr>Students as Garden Workers Resources</vt:lpwstr>
  </property>
  <property fmtid="{D5CDD505-2E9C-101B-9397-08002B2CF9AE}" pid="6" name="xd_Signature">
    <vt:bool>false</vt:bool>
  </property>
  <property fmtid="{D5CDD505-2E9C-101B-9397-08002B2CF9AE}" pid="7" name="xd_ProgID">
    <vt:lpwstr/>
  </property>
  <property fmtid="{D5CDD505-2E9C-101B-9397-08002B2CF9AE}" pid="8" name="_SourceUrl">
    <vt:lpwstr/>
  </property>
  <property fmtid="{D5CDD505-2E9C-101B-9397-08002B2CF9AE}" pid="9" name="_SharedFileIndex">
    <vt:lpwstr/>
  </property>
</Properties>
</file>